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0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66" r:id="rId10"/>
    <p:sldId id="267" r:id="rId11"/>
    <p:sldId id="270" r:id="rId12"/>
    <p:sldId id="271" r:id="rId13"/>
    <p:sldId id="269" r:id="rId14"/>
    <p:sldId id="279" r:id="rId15"/>
    <p:sldId id="280" r:id="rId16"/>
    <p:sldId id="282" r:id="rId17"/>
    <p:sldId id="28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2" autoAdjust="0"/>
    <p:restoredTop sz="82579" autoAdjust="0"/>
  </p:normalViewPr>
  <p:slideViewPr>
    <p:cSldViewPr snapToGrid="0">
      <p:cViewPr varScale="1">
        <p:scale>
          <a:sx n="104" d="100"/>
          <a:sy n="104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tiff>
</file>

<file path=ppt/media/image14.jpeg>
</file>

<file path=ppt/media/image15.png>
</file>

<file path=ppt/media/image16.png>
</file>

<file path=ppt/media/image17.tiff>
</file>

<file path=ppt/media/image18.tiff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5.png"/><Relationship Id="rId4" Type="http://schemas.openxmlformats.org/officeDocument/2006/relationships/image" Target="http://adaptabiz.com/wp-content/uploads/2018/04/C-vs-Java.jp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Modélisation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B1B5FFFC-09BD-B546-960A-9E7591CF9D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1319" y="1984660"/>
            <a:ext cx="7969362" cy="457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BF8A2B79-5E7E-584E-993D-B6A2DC5E9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949" y="1752599"/>
            <a:ext cx="8752102" cy="469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plan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83BE734-364C-7C4C-BF34-1098FF80F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711" y="1534158"/>
            <a:ext cx="8696576" cy="508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Modification plan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60625A3-2DD2-F641-A400-A3753A24A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7839" y="1859970"/>
            <a:ext cx="8756320" cy="460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B8C5C7DF-EC67-9D48-AED0-67234502723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0025" y="1323640"/>
            <a:ext cx="8842048" cy="506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CD9B4CAE-8F1F-475E-A11E-FD13BC150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263" y="384467"/>
            <a:ext cx="8709031" cy="60890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354</TotalTime>
  <Words>171</Words>
  <Application>Microsoft Macintosh PowerPoint</Application>
  <PresentationFormat>Grand écran</PresentationFormat>
  <Paragraphs>87</Paragraphs>
  <Slides>18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plan</vt:lpstr>
      <vt:lpstr>Diagramme de séquence : Modification plan</vt:lpstr>
      <vt:lpstr>Diagramme de séquence : Consulter projet</vt:lpstr>
      <vt:lpstr>Modèle Conceptuel de Données (MCD)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Méthode de développement</vt:lpstr>
      <vt:lpstr>Description des modules et traitement de l’information associé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HASSED ULRICH</cp:lastModifiedBy>
  <cp:revision>31</cp:revision>
  <dcterms:created xsi:type="dcterms:W3CDTF">2019-03-31T17:45:56Z</dcterms:created>
  <dcterms:modified xsi:type="dcterms:W3CDTF">2019-08-28T15:54:56Z</dcterms:modified>
</cp:coreProperties>
</file>